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e Adéla" userId="e1762001-97a0-43db-9328-730a38b21fc7" providerId="ADAL" clId="{61610C3E-E96B-427E-BA78-B8D94EFF376B}"/>
    <pc:docChg chg="custSel addSld modSld">
      <pc:chgData name="Lorente Adéla" userId="e1762001-97a0-43db-9328-730a38b21fc7" providerId="ADAL" clId="{61610C3E-E96B-427E-BA78-B8D94EFF376B}" dt="2023-03-28T09:51:15.309" v="100"/>
      <pc:docMkLst>
        <pc:docMk/>
      </pc:docMkLst>
      <pc:sldChg chg="addSp delSp modSp add">
        <pc:chgData name="Lorente Adéla" userId="e1762001-97a0-43db-9328-730a38b21fc7" providerId="ADAL" clId="{61610C3E-E96B-427E-BA78-B8D94EFF376B}" dt="2023-03-28T09:42:38.609" v="19" actId="1076"/>
        <pc:sldMkLst>
          <pc:docMk/>
          <pc:sldMk cId="4209951515" sldId="256"/>
        </pc:sldMkLst>
        <pc:spChg chg="del">
          <ac:chgData name="Lorente Adéla" userId="e1762001-97a0-43db-9328-730a38b21fc7" providerId="ADAL" clId="{61610C3E-E96B-427E-BA78-B8D94EFF376B}" dt="2023-03-28T09:41:32.354" v="1"/>
          <ac:spMkLst>
            <pc:docMk/>
            <pc:sldMk cId="4209951515" sldId="256"/>
            <ac:spMk id="2" creationId="{869946AE-114A-4B46-B828-E3604E75FFDA}"/>
          </ac:spMkLst>
        </pc:spChg>
        <pc:spChg chg="del">
          <ac:chgData name="Lorente Adéla" userId="e1762001-97a0-43db-9328-730a38b21fc7" providerId="ADAL" clId="{61610C3E-E96B-427E-BA78-B8D94EFF376B}" dt="2023-03-28T09:41:32.354" v="1"/>
          <ac:spMkLst>
            <pc:docMk/>
            <pc:sldMk cId="4209951515" sldId="256"/>
            <ac:spMk id="3" creationId="{96B01DDD-9BBC-460D-9E7E-2FAF78B61950}"/>
          </ac:spMkLst>
        </pc:spChg>
        <pc:spChg chg="add del">
          <ac:chgData name="Lorente Adéla" userId="e1762001-97a0-43db-9328-730a38b21fc7" providerId="ADAL" clId="{61610C3E-E96B-427E-BA78-B8D94EFF376B}" dt="2023-03-28T09:41:39.330" v="3" actId="478"/>
          <ac:spMkLst>
            <pc:docMk/>
            <pc:sldMk cId="4209951515" sldId="256"/>
            <ac:spMk id="4" creationId="{078AC384-0F0D-4874-A6A0-6F3BA194140C}"/>
          </ac:spMkLst>
        </pc:spChg>
        <pc:spChg chg="add mod">
          <ac:chgData name="Lorente Adéla" userId="e1762001-97a0-43db-9328-730a38b21fc7" providerId="ADAL" clId="{61610C3E-E96B-427E-BA78-B8D94EFF376B}" dt="2023-03-28T09:41:48.617" v="7" actId="20577"/>
          <ac:spMkLst>
            <pc:docMk/>
            <pc:sldMk cId="4209951515" sldId="256"/>
            <ac:spMk id="5" creationId="{239E87D5-D353-4932-B01D-C8E1354E1CB5}"/>
          </ac:spMkLst>
        </pc:spChg>
        <pc:spChg chg="add mod">
          <ac:chgData name="Lorente Adéla" userId="e1762001-97a0-43db-9328-730a38b21fc7" providerId="ADAL" clId="{61610C3E-E96B-427E-BA78-B8D94EFF376B}" dt="2023-03-28T09:42:38.609" v="19" actId="1076"/>
          <ac:spMkLst>
            <pc:docMk/>
            <pc:sldMk cId="4209951515" sldId="256"/>
            <ac:spMk id="7" creationId="{1910E530-A05C-43FC-8F24-6549FE168F59}"/>
          </ac:spMkLst>
        </pc:spChg>
        <pc:picChg chg="add mod">
          <ac:chgData name="Lorente Adéla" userId="e1762001-97a0-43db-9328-730a38b21fc7" providerId="ADAL" clId="{61610C3E-E96B-427E-BA78-B8D94EFF376B}" dt="2023-03-28T09:42:05.744" v="10" actId="1076"/>
          <ac:picMkLst>
            <pc:docMk/>
            <pc:sldMk cId="4209951515" sldId="256"/>
            <ac:picMk id="6" creationId="{98A58C62-34E3-4D99-9761-60151933632E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43:24.761" v="30" actId="732"/>
        <pc:sldMkLst>
          <pc:docMk/>
          <pc:sldMk cId="1295962909" sldId="257"/>
        </pc:sldMkLst>
        <pc:picChg chg="add mod modCrop">
          <ac:chgData name="Lorente Adéla" userId="e1762001-97a0-43db-9328-730a38b21fc7" providerId="ADAL" clId="{61610C3E-E96B-427E-BA78-B8D94EFF376B}" dt="2023-03-28T09:43:24.761" v="30" actId="732"/>
          <ac:picMkLst>
            <pc:docMk/>
            <pc:sldMk cId="1295962909" sldId="257"/>
            <ac:picMk id="2" creationId="{A84DFF07-A604-4DA5-A9E6-FC6D3193BB92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44:15.617" v="42" actId="1076"/>
        <pc:sldMkLst>
          <pc:docMk/>
          <pc:sldMk cId="432195809" sldId="258"/>
        </pc:sldMkLst>
        <pc:picChg chg="add mod modCrop">
          <ac:chgData name="Lorente Adéla" userId="e1762001-97a0-43db-9328-730a38b21fc7" providerId="ADAL" clId="{61610C3E-E96B-427E-BA78-B8D94EFF376B}" dt="2023-03-28T09:44:15.617" v="42" actId="1076"/>
          <ac:picMkLst>
            <pc:docMk/>
            <pc:sldMk cId="432195809" sldId="258"/>
            <ac:picMk id="2" creationId="{292A082A-72F0-42B2-AFF3-BA7752F9C23A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45:17.631" v="60" actId="14100"/>
        <pc:sldMkLst>
          <pc:docMk/>
          <pc:sldMk cId="3924215143" sldId="259"/>
        </pc:sldMkLst>
        <pc:spChg chg="add mod">
          <ac:chgData name="Lorente Adéla" userId="e1762001-97a0-43db-9328-730a38b21fc7" providerId="ADAL" clId="{61610C3E-E96B-427E-BA78-B8D94EFF376B}" dt="2023-03-28T09:45:17.631" v="60" actId="14100"/>
          <ac:spMkLst>
            <pc:docMk/>
            <pc:sldMk cId="3924215143" sldId="259"/>
            <ac:spMk id="3" creationId="{355422F5-9907-4F7E-B71F-118AD5A176A7}"/>
          </ac:spMkLst>
        </pc:spChg>
        <pc:picChg chg="add mod modCrop">
          <ac:chgData name="Lorente Adéla" userId="e1762001-97a0-43db-9328-730a38b21fc7" providerId="ADAL" clId="{61610C3E-E96B-427E-BA78-B8D94EFF376B}" dt="2023-03-28T09:44:59" v="54" actId="1076"/>
          <ac:picMkLst>
            <pc:docMk/>
            <pc:sldMk cId="3924215143" sldId="259"/>
            <ac:picMk id="2" creationId="{AF24DA4B-37CA-40AE-9281-5451377D7BCA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49:32.712" v="73" actId="14100"/>
        <pc:sldMkLst>
          <pc:docMk/>
          <pc:sldMk cId="3327092440" sldId="260"/>
        </pc:sldMkLst>
        <pc:spChg chg="add mod">
          <ac:chgData name="Lorente Adéla" userId="e1762001-97a0-43db-9328-730a38b21fc7" providerId="ADAL" clId="{61610C3E-E96B-427E-BA78-B8D94EFF376B}" dt="2023-03-28T09:49:32.712" v="73" actId="14100"/>
          <ac:spMkLst>
            <pc:docMk/>
            <pc:sldMk cId="3327092440" sldId="260"/>
            <ac:spMk id="3" creationId="{BD36AD83-7444-439E-A353-192283A2F310}"/>
          </ac:spMkLst>
        </pc:spChg>
        <pc:picChg chg="add mod modCrop">
          <ac:chgData name="Lorente Adéla" userId="e1762001-97a0-43db-9328-730a38b21fc7" providerId="ADAL" clId="{61610C3E-E96B-427E-BA78-B8D94EFF376B}" dt="2023-03-28T09:49:17.913" v="68" actId="14100"/>
          <ac:picMkLst>
            <pc:docMk/>
            <pc:sldMk cId="3327092440" sldId="260"/>
            <ac:picMk id="2" creationId="{EE292565-33E1-40BF-B729-6740E0E72D00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50:03.897" v="84" actId="14100"/>
        <pc:sldMkLst>
          <pc:docMk/>
          <pc:sldMk cId="2942343577" sldId="261"/>
        </pc:sldMkLst>
        <pc:picChg chg="add mod modCrop">
          <ac:chgData name="Lorente Adéla" userId="e1762001-97a0-43db-9328-730a38b21fc7" providerId="ADAL" clId="{61610C3E-E96B-427E-BA78-B8D94EFF376B}" dt="2023-03-28T09:50:03.897" v="84" actId="14100"/>
          <ac:picMkLst>
            <pc:docMk/>
            <pc:sldMk cId="2942343577" sldId="261"/>
            <ac:picMk id="2" creationId="{B1504634-A289-4557-9529-C97E4E19F1AF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50:55.379" v="98" actId="1076"/>
        <pc:sldMkLst>
          <pc:docMk/>
          <pc:sldMk cId="642327312" sldId="262"/>
        </pc:sldMkLst>
        <pc:picChg chg="add mod modCrop">
          <ac:chgData name="Lorente Adéla" userId="e1762001-97a0-43db-9328-730a38b21fc7" providerId="ADAL" clId="{61610C3E-E96B-427E-BA78-B8D94EFF376B}" dt="2023-03-28T09:50:55.379" v="98" actId="1076"/>
          <ac:picMkLst>
            <pc:docMk/>
            <pc:sldMk cId="642327312" sldId="262"/>
            <ac:picMk id="2" creationId="{D2675536-8B11-466B-AA34-A6258D69EEE1}"/>
          </ac:picMkLst>
        </pc:picChg>
      </pc:sldChg>
      <pc:sldChg chg="addSp add">
        <pc:chgData name="Lorente Adéla" userId="e1762001-97a0-43db-9328-730a38b21fc7" providerId="ADAL" clId="{61610C3E-E96B-427E-BA78-B8D94EFF376B}" dt="2023-03-28T09:51:15.309" v="100"/>
        <pc:sldMkLst>
          <pc:docMk/>
          <pc:sldMk cId="1214826792" sldId="263"/>
        </pc:sldMkLst>
        <pc:picChg chg="add">
          <ac:chgData name="Lorente Adéla" userId="e1762001-97a0-43db-9328-730a38b21fc7" providerId="ADAL" clId="{61610C3E-E96B-427E-BA78-B8D94EFF376B}" dt="2023-03-28T09:51:15.309" v="100"/>
          <ac:picMkLst>
            <pc:docMk/>
            <pc:sldMk cId="1214826792" sldId="263"/>
            <ac:picMk id="2" creationId="{248A21B1-37A8-4FAB-AEDF-292A72D428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5AE65-02D6-4B09-BC5A-AA9FF3C98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B3A7E2-ECC3-4451-90C6-E3AEFD0BB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8F8526-6F18-40F3-98A4-62AD3690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5A9917-5FD4-43F1-9483-37339C3F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B7EBA9-5626-460F-AD0C-6DF4DEC2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4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88EB1-1A94-4C5D-8D22-046A50BC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CA5908-F3E8-4CF5-B3A3-5BF7FCA66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2BDD31-8B41-42A4-A67D-7CF079E2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2FBAC6-7CB0-4653-955B-E112D30B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D6EE3A-32BE-4699-A3A3-D3498D9B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12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A97F42-0988-405E-99B8-723EBD74C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19AFEC-F53B-45DF-8746-540C961AE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69A575-EAEF-44BE-98AC-12F120D7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FAB993-712D-4500-B03F-74983D5D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4FC02C-F70B-4108-956E-AF2C1771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8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B61CC-BA88-45BB-8911-0C7E4AB9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E47838-F783-4BF8-BF1B-553FADBA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F7B7BF-425C-407D-8CC8-6CAC2238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AFC54C-A9CF-4BAF-8AD8-C480D941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CC174C-97AA-4792-974E-BEDE22FC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49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3D90F-0658-4A6D-9B6E-495F859B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C79D348-3D0A-4877-9FCE-EBA95C47C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8AEDFF-2088-4458-A766-422992E5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E5DFB8-1A7E-4C9F-BAC5-0BE586F2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DE978E-9148-48AE-9C44-01092157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1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DF86A-2633-44F1-9DDF-CD33F6A2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7CD61-3936-4777-8623-07D4EDFE1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6CA861A-4DEC-408B-B90E-FB4A69B1A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4F7789-DA97-4787-B1A3-579D5C61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4242CA-A11D-4C4C-8E61-D3650028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306228-C8F7-45FE-9366-400C8C33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82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8DD85-7C02-4B28-BBB0-B68445AD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90AB84-D753-493A-B5DB-7F0FBAB3A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EFC7AF-6C36-493C-9177-7A914EA56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96DFF45-4684-409D-B1CA-D9E3B4E45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7E9F5B-0077-4055-9C65-358BA7CCB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C1854B-ABF5-4B3C-AA69-8A0C45C5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B4A541-4584-4312-A434-567BB2D7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2E3FAB5-42F3-4881-92D6-0807FA4E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85619-6209-4A7B-BB15-45F6AA55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EAEA48-338A-4967-A99C-9C6B2BC5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875F95-FA32-46F1-95A2-5A2E0547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89F6DA-06AF-4084-B89F-190D7E15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59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94C95A-551A-47C6-A65D-FF837440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B6AAEB-AB50-481A-A273-0A89712C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B93DC9-2C3D-402B-9948-063B19E9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33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4A4BD-F225-40A0-BCDB-E4527A3A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D7FF6F-91F6-46B4-BA7A-822953A73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B666F4E-C955-448A-A74A-596F22793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6A1C7F-68D3-4E41-8BF9-CDFD536A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495D79-4835-495D-9F09-052DB04B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9FD0C1-C109-415F-9BAA-073B334A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77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44F8C-7A34-4126-9857-603F4B7B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63CD842-75D5-4103-A1D8-9050F5206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26494C-5917-48FD-93A5-957B5AD76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8D1F5F-4781-41EB-9119-A311B1ED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8247A7-7E1C-4F47-B635-8D3655FA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66E883-43AB-4316-BBFF-2E0234AE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33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514CBEA-78E5-44DC-9A5C-BAB5D712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793C87-48C4-4097-8BA1-E9CD77F0C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78EE13-FF19-4D81-980F-1E0A66DE7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4C9339-9679-4FFC-A71B-D8B4A5B2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861930-034D-4564-9C1C-886DA8FA8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73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ib.czu.cz/cs/r-8833-e-zdroje/r-8883-prehled-e-zdroju#i-6115e23b8bce0b575af49b77e6362dc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39E87D5-D353-4932-B01D-C8E1354E1CB5}"/>
              </a:ext>
            </a:extLst>
          </p:cNvPr>
          <p:cNvSpPr/>
          <p:nvPr/>
        </p:nvSpPr>
        <p:spPr>
          <a:xfrm>
            <a:off x="193040" y="179755"/>
            <a:ext cx="1151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https://lib.czu.cz/cs/r-8833-e-zdroje/r-8883-prehled-e-zdroju#i-6115e23b8bce0b575af49b77e6362dc2</a:t>
            </a: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A58C62-34E3-4D99-9761-60151933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64" y="741680"/>
            <a:ext cx="10205156" cy="57404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910E530-A05C-43FC-8F24-6549FE168F59}"/>
              </a:ext>
            </a:extLst>
          </p:cNvPr>
          <p:cNvSpPr/>
          <p:nvPr/>
        </p:nvSpPr>
        <p:spPr>
          <a:xfrm>
            <a:off x="7853680" y="2021840"/>
            <a:ext cx="660400" cy="477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95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84DFF07-A604-4DA5-A9E6-FC6D3193B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" t="11852" r="4833" b="10370"/>
          <a:stretch/>
        </p:blipFill>
        <p:spPr>
          <a:xfrm>
            <a:off x="386080" y="812800"/>
            <a:ext cx="1121664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92A082A-72F0-42B2-AFF3-BA7752F9C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" t="10051" r="6407" b="8710"/>
          <a:stretch/>
        </p:blipFill>
        <p:spPr>
          <a:xfrm>
            <a:off x="426719" y="619760"/>
            <a:ext cx="11352806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F24DA4B-37CA-40AE-9281-5451377D7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5" t="11792" r="19192" b="9749"/>
          <a:stretch/>
        </p:blipFill>
        <p:spPr>
          <a:xfrm>
            <a:off x="1595120" y="416560"/>
            <a:ext cx="8646159" cy="600896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55422F5-9907-4F7E-B71F-118AD5A176A7}"/>
              </a:ext>
            </a:extLst>
          </p:cNvPr>
          <p:cNvSpPr/>
          <p:nvPr/>
        </p:nvSpPr>
        <p:spPr>
          <a:xfrm>
            <a:off x="5049520" y="3515360"/>
            <a:ext cx="2580640" cy="528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21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E292565-33E1-40BF-B729-6740E0E72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8" t="10518" r="15500" b="36741"/>
          <a:stretch/>
        </p:blipFill>
        <p:spPr>
          <a:xfrm>
            <a:off x="599440" y="365760"/>
            <a:ext cx="11032390" cy="475488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D36AD83-7444-439E-A353-192283A2F310}"/>
              </a:ext>
            </a:extLst>
          </p:cNvPr>
          <p:cNvSpPr/>
          <p:nvPr/>
        </p:nvSpPr>
        <p:spPr>
          <a:xfrm>
            <a:off x="2824480" y="1290320"/>
            <a:ext cx="5882640" cy="802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09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1504634-A289-4557-9529-C97E4E19F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6" t="10594" r="17588" b="16693"/>
          <a:stretch/>
        </p:blipFill>
        <p:spPr>
          <a:xfrm>
            <a:off x="335280" y="325120"/>
            <a:ext cx="10985582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4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2675536-8B11-466B-AA34-A6258D69E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" t="17740" r="8266" b="7037"/>
          <a:stretch/>
        </p:blipFill>
        <p:spPr>
          <a:xfrm>
            <a:off x="457199" y="314960"/>
            <a:ext cx="11652777" cy="58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2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8A21B1-37A8-4FAB-AEDF-292A72D4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67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</Words>
  <Application>Microsoft Office PowerPoint</Application>
  <PresentationFormat>Širokoúhlá obrazovka</PresentationFormat>
  <Paragraphs>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Lorente Adéla</dc:creator>
  <cp:lastModifiedBy>Lorente Adéla</cp:lastModifiedBy>
  <cp:revision>1</cp:revision>
  <dcterms:created xsi:type="dcterms:W3CDTF">2023-03-28T09:33:13Z</dcterms:created>
  <dcterms:modified xsi:type="dcterms:W3CDTF">2023-03-28T09:51:22Z</dcterms:modified>
</cp:coreProperties>
</file>