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e Adéla" userId="e1762001-97a0-43db-9328-730a38b21fc7" providerId="ADAL" clId="{2FD30270-3060-4211-A4DD-0CF28419CBFF}"/>
    <pc:docChg chg="custSel addSld modSld">
      <pc:chgData name="Lorente Adéla" userId="e1762001-97a0-43db-9328-730a38b21fc7" providerId="ADAL" clId="{2FD30270-3060-4211-A4DD-0CF28419CBFF}" dt="2023-03-28T11:39:32.070" v="81" actId="1076"/>
      <pc:docMkLst>
        <pc:docMk/>
      </pc:docMkLst>
      <pc:sldChg chg="addSp modSp add">
        <pc:chgData name="Lorente Adéla" userId="e1762001-97a0-43db-9328-730a38b21fc7" providerId="ADAL" clId="{2FD30270-3060-4211-A4DD-0CF28419CBFF}" dt="2023-03-28T11:30:46.623" v="4" actId="14100"/>
        <pc:sldMkLst>
          <pc:docMk/>
          <pc:sldMk cId="1354847944" sldId="256"/>
        </pc:sldMkLst>
        <pc:picChg chg="add mod">
          <ac:chgData name="Lorente Adéla" userId="e1762001-97a0-43db-9328-730a38b21fc7" providerId="ADAL" clId="{2FD30270-3060-4211-A4DD-0CF28419CBFF}" dt="2023-03-28T11:30:46.623" v="4" actId="14100"/>
          <ac:picMkLst>
            <pc:docMk/>
            <pc:sldMk cId="1354847944" sldId="256"/>
            <ac:picMk id="2" creationId="{1D57618D-460F-4DD8-89CE-FF2BB37B448B}"/>
          </ac:picMkLst>
        </pc:picChg>
      </pc:sldChg>
      <pc:sldChg chg="addSp delSp modSp add">
        <pc:chgData name="Lorente Adéla" userId="e1762001-97a0-43db-9328-730a38b21fc7" providerId="ADAL" clId="{2FD30270-3060-4211-A4DD-0CF28419CBFF}" dt="2023-03-28T11:32:55.023" v="30" actId="14100"/>
        <pc:sldMkLst>
          <pc:docMk/>
          <pc:sldMk cId="2853774544" sldId="257"/>
        </pc:sldMkLst>
        <pc:spChg chg="add del mod">
          <ac:chgData name="Lorente Adéla" userId="e1762001-97a0-43db-9328-730a38b21fc7" providerId="ADAL" clId="{2FD30270-3060-4211-A4DD-0CF28419CBFF}" dt="2023-03-28T11:31:58.963" v="17" actId="478"/>
          <ac:spMkLst>
            <pc:docMk/>
            <pc:sldMk cId="2853774544" sldId="257"/>
            <ac:spMk id="3" creationId="{E21432B6-A5D3-498A-B324-93FB9E2DF46F}"/>
          </ac:spMkLst>
        </pc:spChg>
        <pc:spChg chg="add mod">
          <ac:chgData name="Lorente Adéla" userId="e1762001-97a0-43db-9328-730a38b21fc7" providerId="ADAL" clId="{2FD30270-3060-4211-A4DD-0CF28419CBFF}" dt="2023-03-28T11:32:55.023" v="30" actId="14100"/>
          <ac:spMkLst>
            <pc:docMk/>
            <pc:sldMk cId="2853774544" sldId="257"/>
            <ac:spMk id="5" creationId="{2B3FC679-93BE-41B7-9265-14BF7D3AAAE5}"/>
          </ac:spMkLst>
        </pc:spChg>
        <pc:picChg chg="add del mod">
          <ac:chgData name="Lorente Adéla" userId="e1762001-97a0-43db-9328-730a38b21fc7" providerId="ADAL" clId="{2FD30270-3060-4211-A4DD-0CF28419CBFF}" dt="2023-03-28T11:31:54.123" v="14" actId="478"/>
          <ac:picMkLst>
            <pc:docMk/>
            <pc:sldMk cId="2853774544" sldId="257"/>
            <ac:picMk id="2" creationId="{532F7981-9A6A-4579-BA88-AD3B741931E7}"/>
          </ac:picMkLst>
        </pc:picChg>
        <pc:picChg chg="add mod modCrop">
          <ac:chgData name="Lorente Adéla" userId="e1762001-97a0-43db-9328-730a38b21fc7" providerId="ADAL" clId="{2FD30270-3060-4211-A4DD-0CF28419CBFF}" dt="2023-03-28T11:32:35.263" v="25" actId="14100"/>
          <ac:picMkLst>
            <pc:docMk/>
            <pc:sldMk cId="2853774544" sldId="257"/>
            <ac:picMk id="4" creationId="{14F22DF8-7666-45D7-912F-3597785DE1C3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5:21.526" v="50" actId="1076"/>
        <pc:sldMkLst>
          <pc:docMk/>
          <pc:sldMk cId="2216121827" sldId="258"/>
        </pc:sldMkLst>
        <pc:spChg chg="add mod">
          <ac:chgData name="Lorente Adéla" userId="e1762001-97a0-43db-9328-730a38b21fc7" providerId="ADAL" clId="{2FD30270-3060-4211-A4DD-0CF28419CBFF}" dt="2023-03-28T11:34:59.365" v="45" actId="1582"/>
          <ac:spMkLst>
            <pc:docMk/>
            <pc:sldMk cId="2216121827" sldId="258"/>
            <ac:spMk id="3" creationId="{583AD89A-6E1A-42A9-BAE5-C5D99EA63AB5}"/>
          </ac:spMkLst>
        </pc:spChg>
        <pc:spChg chg="add mod">
          <ac:chgData name="Lorente Adéla" userId="e1762001-97a0-43db-9328-730a38b21fc7" providerId="ADAL" clId="{2FD30270-3060-4211-A4DD-0CF28419CBFF}" dt="2023-03-28T11:35:21.526" v="50" actId="1076"/>
          <ac:spMkLst>
            <pc:docMk/>
            <pc:sldMk cId="2216121827" sldId="258"/>
            <ac:spMk id="4" creationId="{29EBD47C-2F21-4739-AC6A-C485559B5E72}"/>
          </ac:spMkLst>
        </pc:spChg>
        <pc:picChg chg="add mod modCrop">
          <ac:chgData name="Lorente Adéla" userId="e1762001-97a0-43db-9328-730a38b21fc7" providerId="ADAL" clId="{2FD30270-3060-4211-A4DD-0CF28419CBFF}" dt="2023-03-28T11:34:43.814" v="41" actId="14100"/>
          <ac:picMkLst>
            <pc:docMk/>
            <pc:sldMk cId="2216121827" sldId="258"/>
            <ac:picMk id="2" creationId="{ADD2BB5B-26E6-4B68-9A63-5505DCC2062E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6:30.502" v="65" actId="14100"/>
        <pc:sldMkLst>
          <pc:docMk/>
          <pc:sldMk cId="2156283976" sldId="259"/>
        </pc:sldMkLst>
        <pc:spChg chg="add mod">
          <ac:chgData name="Lorente Adéla" userId="e1762001-97a0-43db-9328-730a38b21fc7" providerId="ADAL" clId="{2FD30270-3060-4211-A4DD-0CF28419CBFF}" dt="2023-03-28T11:36:30.502" v="65" actId="14100"/>
          <ac:spMkLst>
            <pc:docMk/>
            <pc:sldMk cId="2156283976" sldId="259"/>
            <ac:spMk id="3" creationId="{6752BE38-48FF-411B-A93E-32B8D09517BF}"/>
          </ac:spMkLst>
        </pc:spChg>
        <pc:picChg chg="add mod modCrop">
          <ac:chgData name="Lorente Adéla" userId="e1762001-97a0-43db-9328-730a38b21fc7" providerId="ADAL" clId="{2FD30270-3060-4211-A4DD-0CF28419CBFF}" dt="2023-03-28T11:36:14.247" v="61" actId="1076"/>
          <ac:picMkLst>
            <pc:docMk/>
            <pc:sldMk cId="2156283976" sldId="259"/>
            <ac:picMk id="2" creationId="{AA3BACEC-667B-4878-B8DE-C8A2C23B7EE9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6:58.254" v="73" actId="14100"/>
        <pc:sldMkLst>
          <pc:docMk/>
          <pc:sldMk cId="1532490083" sldId="260"/>
        </pc:sldMkLst>
        <pc:picChg chg="add mod modCrop">
          <ac:chgData name="Lorente Adéla" userId="e1762001-97a0-43db-9328-730a38b21fc7" providerId="ADAL" clId="{2FD30270-3060-4211-A4DD-0CF28419CBFF}" dt="2023-03-28T11:36:58.254" v="73" actId="14100"/>
          <ac:picMkLst>
            <pc:docMk/>
            <pc:sldMk cId="1532490083" sldId="260"/>
            <ac:picMk id="2" creationId="{0AF63036-0587-4BFE-98A2-065D04F71A52}"/>
          </ac:picMkLst>
        </pc:picChg>
      </pc:sldChg>
      <pc:sldChg chg="addSp modSp add">
        <pc:chgData name="Lorente Adéla" userId="e1762001-97a0-43db-9328-730a38b21fc7" providerId="ADAL" clId="{2FD30270-3060-4211-A4DD-0CF28419CBFF}" dt="2023-03-28T11:39:32.070" v="81" actId="1076"/>
        <pc:sldMkLst>
          <pc:docMk/>
          <pc:sldMk cId="2198055725" sldId="261"/>
        </pc:sldMkLst>
        <pc:picChg chg="add mod modCrop">
          <ac:chgData name="Lorente Adéla" userId="e1762001-97a0-43db-9328-730a38b21fc7" providerId="ADAL" clId="{2FD30270-3060-4211-A4DD-0CF28419CBFF}" dt="2023-03-28T11:39:32.070" v="81" actId="1076"/>
          <ac:picMkLst>
            <pc:docMk/>
            <pc:sldMk cId="2198055725" sldId="261"/>
            <ac:picMk id="2" creationId="{F353DD08-99DD-402D-B5C2-9BEE5017D4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22051-8B63-42BB-88CC-6C2FCE286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853BA6-72E5-4B32-9D24-C69EEEFB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BDD1B-3BD3-4B38-8DF1-DE23E752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A97555-7B85-4E64-9014-4FA6245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8920D-D0D6-4505-8712-EA58BDEA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F6060-71D5-4E53-A797-542DCBEA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F53756-045C-4542-85A1-A984270D4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FE2BCD-3A7B-4D3C-BAB4-4B851081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8C78A-8CC0-4DDD-822A-9ACCA2DA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B786C9-74AF-4563-885E-D208157A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4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22976B7-D87D-4600-B9F8-E4396BD72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CDEC00-1F94-4A4C-99AF-7B93A794F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EE8460-FDB0-4BC0-8DF9-DFBCBCCC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9EDFDE-4C46-4FD6-B148-4AD8481B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D8CF1F-B402-403D-A904-E670876E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E530F-0E21-4524-A607-00E36B98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248E0-BA39-45D0-AB09-FEDEEBD6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FE71E2-3FA1-4909-BA41-CA87BAD9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F487F5-8B1B-4922-9E34-39FB3D1B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799E28-2493-46AE-A0DD-314A81F2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23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E31A-B23D-42FD-BC60-678793D3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FF301C4-A91A-4895-9F20-2C9D12C0E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AD753-5E4D-49DA-9475-4F8E031A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677892-CA22-4974-95A7-35EDF0C8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BA00E-BF15-4BDC-B183-9D62EAFE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5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22145-09A9-49D5-9397-A00975CF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A60417-E70F-4E0D-A80C-23030137C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870670-A2F5-41E3-8652-638734CC2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4DDBBB-5129-42F1-85E1-5242DD36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D10BC9-4D02-42BA-A9AF-C6DBC70D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74211C-266A-44C9-ACF9-8D2FA83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212C0-8D88-4796-8BCC-8EDDED9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AB3A8C-37DB-4D60-B4DD-3B1E4B7C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3B601D7-C90F-4FFB-939B-365ABB3A0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2994BFE-B420-4B07-8291-D214FE960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CC29150-12E0-4334-9B5F-2B889FE9F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086584-41A5-49A9-8522-0161F109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2066F5-893F-427F-A5AC-5ABB1363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FA6C76-6370-4572-9951-1B1430E6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5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D95D8-96B5-4894-B4D1-0BCE6789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B45D99-2875-47E1-8FD4-33537E97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DFD40F-7F04-48F0-9B21-C12C67BC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DCC684-B074-4C9C-B9C6-97D918ED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45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8F4FF7-C8A0-4C89-8604-77A25F39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8CF7FA-F725-4F0A-995D-68C5EEF6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4EBD67-13C0-4A8A-8DA1-2B34228C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6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1F4E6-2912-48B8-92E3-CB54AC99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AC84FC-AA35-4E2E-8A0F-43E5ADA9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1E9AEC8-1A7D-4181-9C19-A470C3963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C12CAF-95A3-4D49-BE00-E2649FDE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5EF7A1-9163-48EB-BD05-995DE21A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5A2AB0-D863-4355-A023-B0E9F4E2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62AD0-0A00-4C14-ABCB-BA0F383B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4BC7D3-E9F7-4804-BE0B-AD05B597C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A890FC-CD8A-4BC4-8150-A6B2E054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07802E-358B-4458-A345-9C075367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FC97EE-95C4-42D0-AF4A-B090AAE3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0F9D08-2610-4C41-BE4F-D11A22CC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2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718209-4183-4D96-B1BF-01F2AEC7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B9489A-FE5F-4127-8CDA-2E98F83D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50A00A-C668-47F2-B96E-01F201042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D1C36-8701-4312-B749-72D6C097019F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892DDA-DDAC-4CBF-829D-2F99B675F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92ED8-5230-4F0F-9CDF-846CC9584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B739-A5D8-4393-B11F-D70E399A1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04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D57618D-460F-4DD8-89CE-FF2BB37B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6" y="213359"/>
            <a:ext cx="11344204" cy="63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4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4F22DF8-7666-45D7-912F-3597785DE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r="13848" b="15407"/>
          <a:stretch/>
        </p:blipFill>
        <p:spPr>
          <a:xfrm>
            <a:off x="-1" y="0"/>
            <a:ext cx="12192001" cy="595548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3FC679-93BE-41B7-9265-14BF7D3AAAE5}"/>
              </a:ext>
            </a:extLst>
          </p:cNvPr>
          <p:cNvSpPr/>
          <p:nvPr/>
        </p:nvSpPr>
        <p:spPr>
          <a:xfrm>
            <a:off x="1996966" y="1376855"/>
            <a:ext cx="2228193" cy="578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7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D2BB5B-26E6-4B68-9A63-5505DCC20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67" r="1444" b="8253"/>
          <a:stretch/>
        </p:blipFill>
        <p:spPr>
          <a:xfrm>
            <a:off x="0" y="-1"/>
            <a:ext cx="12192000" cy="57392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83AD89A-6E1A-42A9-BAE5-C5D99EA63AB5}"/>
              </a:ext>
            </a:extLst>
          </p:cNvPr>
          <p:cNvSpPr/>
          <p:nvPr/>
        </p:nvSpPr>
        <p:spPr>
          <a:xfrm>
            <a:off x="10573407" y="861848"/>
            <a:ext cx="1618593" cy="515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9EBD47C-2F21-4739-AC6A-C485559B5E72}"/>
              </a:ext>
            </a:extLst>
          </p:cNvPr>
          <p:cNvSpPr/>
          <p:nvPr/>
        </p:nvSpPr>
        <p:spPr>
          <a:xfrm>
            <a:off x="9322676" y="651643"/>
            <a:ext cx="1156138" cy="8618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12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A3BACEC-667B-4878-B8DE-C8A2C23B7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2" r="1293" b="9885"/>
          <a:stretch/>
        </p:blipFill>
        <p:spPr>
          <a:xfrm>
            <a:off x="19594" y="136634"/>
            <a:ext cx="12172406" cy="55599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752BE38-48FF-411B-A93E-32B8D09517BF}"/>
              </a:ext>
            </a:extLst>
          </p:cNvPr>
          <p:cNvSpPr/>
          <p:nvPr/>
        </p:nvSpPr>
        <p:spPr>
          <a:xfrm>
            <a:off x="4025462" y="2123090"/>
            <a:ext cx="4235669" cy="1082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8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AF63036-0587-4BFE-98A2-065D04F71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" t="10074" r="5833" b="8001"/>
          <a:stretch/>
        </p:blipFill>
        <p:spPr>
          <a:xfrm>
            <a:off x="172720" y="426720"/>
            <a:ext cx="11569668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53DD08-99DD-402D-B5C2-9BEE5017D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r="22333" b="8148"/>
          <a:stretch/>
        </p:blipFill>
        <p:spPr>
          <a:xfrm>
            <a:off x="304800" y="182880"/>
            <a:ext cx="10922000" cy="64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5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Lorente Adéla</dc:creator>
  <cp:lastModifiedBy>Lorente Adéla</cp:lastModifiedBy>
  <cp:revision>1</cp:revision>
  <dcterms:created xsi:type="dcterms:W3CDTF">2023-03-28T11:30:37Z</dcterms:created>
  <dcterms:modified xsi:type="dcterms:W3CDTF">2023-03-28T11:39:34Z</dcterms:modified>
</cp:coreProperties>
</file>